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8" r:id="rId7"/>
    <p:sldId id="267" r:id="rId8"/>
    <p:sldId id="260" r:id="rId9"/>
    <p:sldId id="261" r:id="rId10"/>
    <p:sldId id="262" r:id="rId11"/>
    <p:sldId id="263" r:id="rId12"/>
    <p:sldId id="259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gsyan, Davit [JRDUS]" userId="3e31b559-84b2-4844-9a39-5ca6ce0fe171" providerId="ADAL" clId="{9D82276A-B338-4C88-8482-2E27EA97E262}"/>
    <pc:docChg chg="modSld">
      <pc:chgData name="Sargsyan, Davit [JRDUS]" userId="3e31b559-84b2-4844-9a39-5ca6ce0fe171" providerId="ADAL" clId="{9D82276A-B338-4C88-8482-2E27EA97E262}" dt="2018-10-30T16:08:13.932" v="1" actId="20577"/>
      <pc:docMkLst>
        <pc:docMk/>
      </pc:docMkLst>
      <pc:sldChg chg="modSp">
        <pc:chgData name="Sargsyan, Davit [JRDUS]" userId="3e31b559-84b2-4844-9a39-5ca6ce0fe171" providerId="ADAL" clId="{9D82276A-B338-4C88-8482-2E27EA97E262}" dt="2018-10-30T16:08:13.932" v="1" actId="20577"/>
        <pc:sldMkLst>
          <pc:docMk/>
          <pc:sldMk cId="408185335" sldId="256"/>
        </pc:sldMkLst>
        <pc:spChg chg="mod">
          <ac:chgData name="Sargsyan, Davit [JRDUS]" userId="3e31b559-84b2-4844-9a39-5ca6ce0fe171" providerId="ADAL" clId="{9D82276A-B338-4C88-8482-2E27EA97E262}" dt="2018-10-30T16:08:13.932" v="1" actId="20577"/>
          <ac:spMkLst>
            <pc:docMk/>
            <pc:sldMk cId="408185335" sldId="256"/>
            <ac:spMk id="3" creationId="{36E9817B-7C64-40C0-9E33-0407B011DE98}"/>
          </ac:spMkLst>
        </pc:spChg>
      </pc:sldChg>
    </pc:docChg>
  </pc:docChgLst>
  <pc:docChgLst>
    <pc:chgData name="Sargsyan, Davit [JRDUS]" userId="3e31b559-84b2-4844-9a39-5ca6ce0fe171" providerId="ADAL" clId="{10B027AF-6D5D-41BA-860E-E2381E2BBFAC}"/>
    <pc:docChg chg="addSld modSld">
      <pc:chgData name="Sargsyan, Davit [JRDUS]" userId="3e31b559-84b2-4844-9a39-5ca6ce0fe171" providerId="ADAL" clId="{10B027AF-6D5D-41BA-860E-E2381E2BBFAC}" dt="2018-10-26T20:06:32.156" v="284" actId="20577"/>
      <pc:docMkLst>
        <pc:docMk/>
      </pc:docMkLst>
      <pc:sldChg chg="modSp">
        <pc:chgData name="Sargsyan, Davit [JRDUS]" userId="3e31b559-84b2-4844-9a39-5ca6ce0fe171" providerId="ADAL" clId="{10B027AF-6D5D-41BA-860E-E2381E2BBFAC}" dt="2018-10-26T19:51:34.584" v="185" actId="20577"/>
        <pc:sldMkLst>
          <pc:docMk/>
          <pc:sldMk cId="1611642386" sldId="258"/>
        </pc:sldMkLst>
        <pc:spChg chg="mod">
          <ac:chgData name="Sargsyan, Davit [JRDUS]" userId="3e31b559-84b2-4844-9a39-5ca6ce0fe171" providerId="ADAL" clId="{10B027AF-6D5D-41BA-860E-E2381E2BBFAC}" dt="2018-10-26T19:51:34.584" v="185" actId="20577"/>
          <ac:spMkLst>
            <pc:docMk/>
            <pc:sldMk cId="1611642386" sldId="258"/>
            <ac:spMk id="4" creationId="{F00DB4F4-458C-4EF8-A07C-D3AB29E8A2FB}"/>
          </ac:spMkLst>
        </pc:spChg>
      </pc:sldChg>
      <pc:sldChg chg="modSp add">
        <pc:chgData name="Sargsyan, Davit [JRDUS]" userId="3e31b559-84b2-4844-9a39-5ca6ce0fe171" providerId="ADAL" clId="{10B027AF-6D5D-41BA-860E-E2381E2BBFAC}" dt="2018-10-26T19:51:26.886" v="174" actId="20577"/>
        <pc:sldMkLst>
          <pc:docMk/>
          <pc:sldMk cId="3125825562" sldId="265"/>
        </pc:sldMkLst>
        <pc:spChg chg="mod">
          <ac:chgData name="Sargsyan, Davit [JRDUS]" userId="3e31b559-84b2-4844-9a39-5ca6ce0fe171" providerId="ADAL" clId="{10B027AF-6D5D-41BA-860E-E2381E2BBFAC}" dt="2018-10-26T19:51:26.886" v="174" actId="20577"/>
          <ac:spMkLst>
            <pc:docMk/>
            <pc:sldMk cId="3125825562" sldId="265"/>
            <ac:spMk id="4" creationId="{CCEB2753-8DDA-45BE-93AF-16765F8EB798}"/>
          </ac:spMkLst>
        </pc:spChg>
        <pc:picChg chg="mod modCrop">
          <ac:chgData name="Sargsyan, Davit [JRDUS]" userId="3e31b559-84b2-4844-9a39-5ca6ce0fe171" providerId="ADAL" clId="{10B027AF-6D5D-41BA-860E-E2381E2BBFAC}" dt="2018-10-26T19:30:16.140" v="7" actId="14100"/>
          <ac:picMkLst>
            <pc:docMk/>
            <pc:sldMk cId="3125825562" sldId="265"/>
            <ac:picMk id="3" creationId="{896BCA91-7C25-4E03-8F4D-144BFF9F77CB}"/>
          </ac:picMkLst>
        </pc:picChg>
      </pc:sldChg>
      <pc:sldChg chg="modSp add">
        <pc:chgData name="Sargsyan, Davit [JRDUS]" userId="3e31b559-84b2-4844-9a39-5ca6ce0fe171" providerId="ADAL" clId="{10B027AF-6D5D-41BA-860E-E2381E2BBFAC}" dt="2018-10-26T19:53:49.116" v="262" actId="20577"/>
        <pc:sldMkLst>
          <pc:docMk/>
          <pc:sldMk cId="677568318" sldId="266"/>
        </pc:sldMkLst>
        <pc:spChg chg="mod">
          <ac:chgData name="Sargsyan, Davit [JRDUS]" userId="3e31b559-84b2-4844-9a39-5ca6ce0fe171" providerId="ADAL" clId="{10B027AF-6D5D-41BA-860E-E2381E2BBFAC}" dt="2018-10-26T19:53:49.116" v="262" actId="20577"/>
          <ac:spMkLst>
            <pc:docMk/>
            <pc:sldMk cId="677568318" sldId="266"/>
            <ac:spMk id="4" creationId="{CCEB2753-8DDA-45BE-93AF-16765F8EB798}"/>
          </ac:spMkLst>
        </pc:spChg>
        <pc:picChg chg="mod modCrop">
          <ac:chgData name="Sargsyan, Davit [JRDUS]" userId="3e31b559-84b2-4844-9a39-5ca6ce0fe171" providerId="ADAL" clId="{10B027AF-6D5D-41BA-860E-E2381E2BBFAC}" dt="2018-10-26T19:52:23.318" v="191" actId="14100"/>
          <ac:picMkLst>
            <pc:docMk/>
            <pc:sldMk cId="677568318" sldId="266"/>
            <ac:picMk id="3" creationId="{896BCA91-7C25-4E03-8F4D-144BFF9F77CB}"/>
          </ac:picMkLst>
        </pc:picChg>
      </pc:sldChg>
      <pc:sldChg chg="modSp add">
        <pc:chgData name="Sargsyan, Davit [JRDUS]" userId="3e31b559-84b2-4844-9a39-5ca6ce0fe171" providerId="ADAL" clId="{10B027AF-6D5D-41BA-860E-E2381E2BBFAC}" dt="2018-10-26T19:58:40.029" v="264" actId="14826"/>
        <pc:sldMkLst>
          <pc:docMk/>
          <pc:sldMk cId="2510809027" sldId="267"/>
        </pc:sldMkLst>
        <pc:picChg chg="mod">
          <ac:chgData name="Sargsyan, Davit [JRDUS]" userId="3e31b559-84b2-4844-9a39-5ca6ce0fe171" providerId="ADAL" clId="{10B027AF-6D5D-41BA-860E-E2381E2BBFAC}" dt="2018-10-26T19:58:40.029" v="264" actId="14826"/>
          <ac:picMkLst>
            <pc:docMk/>
            <pc:sldMk cId="2510809027" sldId="267"/>
            <ac:picMk id="3" creationId="{CC2C4D5B-8578-4CD5-872D-007AD7250F90}"/>
          </ac:picMkLst>
        </pc:picChg>
      </pc:sldChg>
      <pc:sldChg chg="addSp modSp add">
        <pc:chgData name="Sargsyan, Davit [JRDUS]" userId="3e31b559-84b2-4844-9a39-5ca6ce0fe171" providerId="ADAL" clId="{10B027AF-6D5D-41BA-860E-E2381E2BBFAC}" dt="2018-10-26T20:06:32.156" v="284" actId="20577"/>
        <pc:sldMkLst>
          <pc:docMk/>
          <pc:sldMk cId="345230794" sldId="268"/>
        </pc:sldMkLst>
        <pc:spChg chg="add mod">
          <ac:chgData name="Sargsyan, Davit [JRDUS]" userId="3e31b559-84b2-4844-9a39-5ca6ce0fe171" providerId="ADAL" clId="{10B027AF-6D5D-41BA-860E-E2381E2BBFAC}" dt="2018-10-26T20:06:32.156" v="284" actId="20577"/>
          <ac:spMkLst>
            <pc:docMk/>
            <pc:sldMk cId="345230794" sldId="268"/>
            <ac:spMk id="4" creationId="{BFE2FAC5-CE3C-4424-88D8-F850A0B9232F}"/>
          </ac:spMkLst>
        </pc:spChg>
        <pc:picChg chg="add mod">
          <ac:chgData name="Sargsyan, Davit [JRDUS]" userId="3e31b559-84b2-4844-9a39-5ca6ce0fe171" providerId="ADAL" clId="{10B027AF-6D5D-41BA-860E-E2381E2BBFAC}" dt="2018-10-26T20:04:59.153" v="269" actId="14100"/>
          <ac:picMkLst>
            <pc:docMk/>
            <pc:sldMk cId="345230794" sldId="268"/>
            <ac:picMk id="2" creationId="{DF00C116-B5E3-45B8-B9E4-315F4D86BFD2}"/>
          </ac:picMkLst>
        </pc:picChg>
        <pc:picChg chg="add mod">
          <ac:chgData name="Sargsyan, Davit [JRDUS]" userId="3e31b559-84b2-4844-9a39-5ca6ce0fe171" providerId="ADAL" clId="{10B027AF-6D5D-41BA-860E-E2381E2BBFAC}" dt="2018-10-26T20:05:03.639" v="270" actId="14100"/>
          <ac:picMkLst>
            <pc:docMk/>
            <pc:sldMk cId="345230794" sldId="268"/>
            <ac:picMk id="3" creationId="{E270BF06-1316-4708-9BA7-DE6DD4B32490}"/>
          </ac:picMkLst>
        </pc:picChg>
      </pc:sldChg>
    </pc:docChg>
  </pc:docChgLst>
</pc:chgInfo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6FD9C-1A98-4C02-A4CA-06E506E60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9FED75-8D05-4C46-8110-2F0F78A25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C9EEB-8A0C-473F-975F-7F33181C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63CEA-AE04-4CBD-AF4F-08387B2E7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B2B2F-0512-46CD-8010-826E5CC94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384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AB1B9-CB68-4675-A6D0-2772FC5A2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DA5F0B-AC48-4B5C-AAC0-FCEBA03C45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497D8-A385-45C0-9983-EEB76CAEF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107BA-69ED-4D32-967B-BA616F136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D94F6-3933-4073-9D4F-203360B45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9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0E948F-B1F0-4DC4-8DEE-226CE2E0A7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051B8-EE7A-478F-A428-C58655958F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AB7F2-EE8B-450F-AEED-1598E62EC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3F4E8-6498-40B3-A0EB-C68CB4E78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A6422-E374-4342-9C2A-C836DA0CD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69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1177B-D684-499B-892F-56A8D2357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F482F-1D0D-47FE-B81E-EF36F0FF3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11D07-4BF1-4274-8347-6C66441CC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507E7-75B8-4D4F-84FF-C1B5CED1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DEC93-9934-46FB-BF28-382BBEB59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612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00E49-EB6A-4EB5-9AF8-6EA67CA95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F5FD7-7CEB-4D56-AD07-250E37F16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B0D8D-2E49-46AF-A798-3C9461A8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B840C-22F7-4086-ACCC-CF977B02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671B3-9ACC-4AC4-80F7-471AB814E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72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4CC4E-52BA-467E-BD8C-A95709565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0D1D3-1C50-4BD8-9C6E-53C3DBBFA0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12AC7-55B3-419D-9943-22E26A827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819EF-B9E5-44A3-B40C-7922802FA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E5381D-B141-4DDF-BE4F-9A3FD21DA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988AD6-ACB8-4C8F-A1CB-D175E5CB4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2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64AD7-4288-47B5-A917-5DBE1FCC5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B4503-875E-483A-A3A2-34E4AA40A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BD515-BFBB-42B0-B660-F502CDD29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BD0BD6-E2F4-421F-8984-D3F868A128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E42723-E975-49AB-89AB-5757A8377F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5FA3CD-B2E6-4D32-BB33-E8850D32D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30E2F0-E9DB-4FD6-8381-AF3576FC6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16DE9A-C7DC-41E3-B599-AF0D603EB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594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99472-BC8B-4976-9C4F-A2322E178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A63B91-8ED0-4D27-A7AB-CEC9C4BE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72A4E4-5197-4EDD-8476-57A19809E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0C9CF-3ECF-44D9-841A-9F8104FCE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77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71570-0E26-4CA0-AEAC-775CF49E1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DAB416-48BA-4748-930C-24D3E1BAB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B205B9-1B10-4A62-8BFD-E8D84387C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574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01F70-93CB-4D56-97F2-EC2AF7460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18F81-DACE-49E9-878A-E3655AE7E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C2F9D9-C2BF-4155-AC4A-1F7644F91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507AD-2385-4829-929F-0A02DB1F2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223CC5-4B55-4C96-9921-71A3235A5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03AEA-A11F-4FD4-841E-F1A421AE3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3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47C93-14F0-4448-8381-6B125BC49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74575D-AB45-47C7-B847-43705C95E4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00276E-B8C2-4812-B707-D57E49027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63A83-E9D6-46C7-A09F-73BB122F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06889-6CA8-4B4C-B022-F58486356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23C5C-34E1-42E7-B766-1DBB1D57E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553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7D3E03-581D-4993-BFCF-1BEB8A16B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A583D-F8E6-4DE0-B80B-2A1E160AD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A5D26-BC8C-4AA5-AF87-DB69C0204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C4048-07B6-4DD2-8E19-1679FE71C322}" type="datetimeFigureOut">
              <a:rPr lang="en-US" smtClean="0"/>
              <a:t>10/28/2018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6C212-CE44-40EE-9980-C00AFE9F11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BFCE9-4807-4B7A-82CC-05CF321E14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27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48AFD-28CB-4A49-92D0-16975C5A8B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RA-SFN-UA Study</a:t>
            </a:r>
            <a:br>
              <a:rPr lang="en-US" dirty="0"/>
            </a:br>
            <a:r>
              <a:rPr lang="en-US" dirty="0"/>
              <a:t>NGS Data Analysis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9817B-7C64-40C0-9E33-0407B011DE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60500"/>
            <a:ext cx="9144000" cy="1225900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dirty="0" err="1"/>
              <a:t>Rodica</a:t>
            </a:r>
            <a:r>
              <a:rPr lang="en-US" dirty="0"/>
              <a:t> </a:t>
            </a:r>
            <a:r>
              <a:rPr lang="en-US" dirty="0" err="1"/>
              <a:t>Petruta</a:t>
            </a:r>
            <a:r>
              <a:rPr lang="en-US" dirty="0"/>
              <a:t> </a:t>
            </a:r>
            <a:r>
              <a:rPr lang="en-US" dirty="0" err="1"/>
              <a:t>Bunaciu</a:t>
            </a:r>
            <a:r>
              <a:rPr lang="en-US" dirty="0"/>
              <a:t>, Andrew Yen, Renyi Wu, Davit Sargsyan</a:t>
            </a:r>
          </a:p>
          <a:p>
            <a:pPr algn="r"/>
            <a:r>
              <a:rPr lang="en-US" dirty="0"/>
              <a:t>Version 2</a:t>
            </a:r>
          </a:p>
          <a:p>
            <a:pPr algn="r"/>
            <a:r>
              <a:rPr lang="en-US" dirty="0"/>
              <a:t>October 2018</a:t>
            </a:r>
          </a:p>
          <a:p>
            <a:pPr algn="r"/>
            <a:endParaRPr lang="en-US" dirty="0"/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5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3FA2A7E3-866A-4CA4-AF0E-B47045A28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395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04934609-E53F-44F1-BE4C-80226C8A9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12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E62987-A0D9-43A6-9709-A0816546A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72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3301CE5-924D-4553-9F22-13DA7A580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14" y="715107"/>
            <a:ext cx="5345723" cy="5345723"/>
          </a:xfrm>
          <a:prstGeom prst="rect">
            <a:avLst/>
          </a:prstGeom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4E81DBA-A19F-4664-9529-A88EB5C0AD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664" y="715107"/>
            <a:ext cx="5345723" cy="534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47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896BCA91-7C25-4E03-8F4D-144BFF9F7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20" b="14200"/>
          <a:stretch/>
        </p:blipFill>
        <p:spPr>
          <a:xfrm>
            <a:off x="304801" y="244440"/>
            <a:ext cx="6737130" cy="62553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EB2753-8DDA-45BE-93AF-16765F8EB798}"/>
              </a:ext>
            </a:extLst>
          </p:cNvPr>
          <p:cNvSpPr txBox="1"/>
          <p:nvPr/>
        </p:nvSpPr>
        <p:spPr>
          <a:xfrm>
            <a:off x="7344308" y="1703485"/>
            <a:ext cx="41580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Figure1: Differentially expressed genes. The genes were clustered Euclidean distances calculated with pairwise differences between the five treatments. The differences are (from inside out): UA.vs.C.1, SFN.vs.C.1, RA.SFN.vs.RA.1, RA.vs.C.1 and RA.UA.vs.RA.1. </a:t>
            </a:r>
          </a:p>
          <a:p>
            <a:endParaRPr lang="en-US" dirty="0"/>
          </a:p>
          <a:p>
            <a:r>
              <a:rPr lang="en-US" dirty="0"/>
              <a:t>Questions(Davit): what were the criteria for gene selection?</a:t>
            </a:r>
          </a:p>
          <a:p>
            <a:r>
              <a:rPr lang="en-US" dirty="0"/>
              <a:t>Answer(</a:t>
            </a:r>
            <a:r>
              <a:rPr lang="en-US" dirty="0" err="1"/>
              <a:t>Petruta</a:t>
            </a:r>
            <a:r>
              <a:rPr lang="en-US" dirty="0"/>
              <a:t>): filtered by fold-change, p/q-values are note taken into account.</a:t>
            </a:r>
          </a:p>
        </p:txBody>
      </p:sp>
    </p:spTree>
    <p:extLst>
      <p:ext uri="{BB962C8B-B14F-4D97-AF65-F5344CB8AC3E}">
        <p14:creationId xmlns:p14="http://schemas.microsoft.com/office/powerpoint/2010/main" val="2813571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CC2C4D5B-8578-4CD5-872D-007AD7250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09575"/>
            <a:ext cx="7610275" cy="59795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0DB4F4-458C-4EF8-A07C-D3AB29E8A2FB}"/>
              </a:ext>
            </a:extLst>
          </p:cNvPr>
          <p:cNvSpPr txBox="1"/>
          <p:nvPr/>
        </p:nvSpPr>
        <p:spPr>
          <a:xfrm>
            <a:off x="8165938" y="701919"/>
            <a:ext cx="37593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Figure2: Principal components analysis (PCA) results displayed as a biplot. The arrows are exaggerated and intent to show direction of increased difference as well as magnitude in relationship to the other genes. Since PC1 explains over 94% of variability, top 10 genes with the highest loadings in PC1 are shown.</a:t>
            </a:r>
          </a:p>
        </p:txBody>
      </p:sp>
    </p:spTree>
    <p:extLst>
      <p:ext uri="{BB962C8B-B14F-4D97-AF65-F5344CB8AC3E}">
        <p14:creationId xmlns:p14="http://schemas.microsoft.com/office/powerpoint/2010/main" val="1611642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6BCA91-7C25-4E03-8F4D-144BFF9F7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3" t="12632" r="2000" b="13937"/>
          <a:stretch/>
        </p:blipFill>
        <p:spPr>
          <a:xfrm>
            <a:off x="282896" y="210378"/>
            <a:ext cx="6565376" cy="60593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EB2753-8DDA-45BE-93AF-16765F8EB798}"/>
              </a:ext>
            </a:extLst>
          </p:cNvPr>
          <p:cNvSpPr txBox="1"/>
          <p:nvPr/>
        </p:nvSpPr>
        <p:spPr>
          <a:xfrm>
            <a:off x="7344308" y="1703485"/>
            <a:ext cx="41580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Figure3: normalized counts of differentially expressed genes. The raw counts were normalized using DESeq2 and clustered by Euclidean distances. The treatments are (from inside out): C, RA, SFN, SRA, UA, and URA</a:t>
            </a:r>
          </a:p>
        </p:txBody>
      </p:sp>
    </p:spTree>
    <p:extLst>
      <p:ext uri="{BB962C8B-B14F-4D97-AF65-F5344CB8AC3E}">
        <p14:creationId xmlns:p14="http://schemas.microsoft.com/office/powerpoint/2010/main" val="3125825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6BCA91-7C25-4E03-8F4D-144BFF9F7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3063" r="2548" b="14052"/>
          <a:stretch/>
        </p:blipFill>
        <p:spPr>
          <a:xfrm>
            <a:off x="428017" y="334621"/>
            <a:ext cx="6509495" cy="60856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EB2753-8DDA-45BE-93AF-16765F8EB798}"/>
              </a:ext>
            </a:extLst>
          </p:cNvPr>
          <p:cNvSpPr txBox="1"/>
          <p:nvPr/>
        </p:nvSpPr>
        <p:spPr>
          <a:xfrm>
            <a:off x="7344308" y="1703485"/>
            <a:ext cx="41580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Figure4: Counts of differentially expressed genes normalized to fraction per million (FPM). The raw counts were normalized using DESeq2::fpm function and clustered by Euclidean distances. The treatments are (from inside out): C, RA, SFN, SRA, UA, and URA</a:t>
            </a:r>
          </a:p>
        </p:txBody>
      </p:sp>
    </p:spTree>
    <p:extLst>
      <p:ext uri="{BB962C8B-B14F-4D97-AF65-F5344CB8AC3E}">
        <p14:creationId xmlns:p14="http://schemas.microsoft.com/office/powerpoint/2010/main" val="677568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00C116-B5E3-45B8-B9E4-315F4D86BF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3" t="12632" r="2000" b="13937"/>
          <a:stretch/>
        </p:blipFill>
        <p:spPr>
          <a:xfrm>
            <a:off x="282896" y="210378"/>
            <a:ext cx="5942737" cy="5484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270BF06-1316-4708-9BA7-DE6DD4B324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3063" r="2548" b="14052"/>
          <a:stretch/>
        </p:blipFill>
        <p:spPr>
          <a:xfrm>
            <a:off x="6133627" y="295711"/>
            <a:ext cx="5775477" cy="53994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FE2FAC5-CE3C-4424-88D8-F850A0B9232F}"/>
              </a:ext>
            </a:extLst>
          </p:cNvPr>
          <p:cNvSpPr/>
          <p:nvPr/>
        </p:nvSpPr>
        <p:spPr>
          <a:xfrm>
            <a:off x="4200017" y="5968078"/>
            <a:ext cx="3984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Inside out: C, RA, SFN, SRA, UA, and URA</a:t>
            </a:r>
          </a:p>
        </p:txBody>
      </p:sp>
    </p:spTree>
    <p:extLst>
      <p:ext uri="{BB962C8B-B14F-4D97-AF65-F5344CB8AC3E}">
        <p14:creationId xmlns:p14="http://schemas.microsoft.com/office/powerpoint/2010/main" val="345230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2C4D5B-8578-4CD5-872D-007AD7250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09575"/>
            <a:ext cx="7610275" cy="59795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0DB4F4-458C-4EF8-A07C-D3AB29E8A2FB}"/>
              </a:ext>
            </a:extLst>
          </p:cNvPr>
          <p:cNvSpPr txBox="1"/>
          <p:nvPr/>
        </p:nvSpPr>
        <p:spPr>
          <a:xfrm>
            <a:off x="8165938" y="701919"/>
            <a:ext cx="37593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Figure2: Principal components analysis (PCA) results displayed as a biplot. The arrows are exaggerated and intent to show direction of increased difference as well as magnitude in relationship to the other genes. Since PC1 explains over 94% of variability, top 10 genes with the highest loadings in PC1 are shown.</a:t>
            </a:r>
          </a:p>
        </p:txBody>
      </p:sp>
    </p:spTree>
    <p:extLst>
      <p:ext uri="{BB962C8B-B14F-4D97-AF65-F5344CB8AC3E}">
        <p14:creationId xmlns:p14="http://schemas.microsoft.com/office/powerpoint/2010/main" val="2510809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generated with high confidence">
            <a:extLst>
              <a:ext uri="{FF2B5EF4-FFF2-40B4-BE49-F238E27FC236}">
                <a16:creationId xmlns:a16="http://schemas.microsoft.com/office/drawing/2014/main" id="{C5E21AB4-135A-4F3A-BAD3-3AB894028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18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73F17910-7720-435E-B426-DCF48BDB3D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169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3106</TotalTime>
  <Words>344</Words>
  <Application>Microsoft Office PowerPoint</Application>
  <PresentationFormat>Widescreen</PresentationFormat>
  <Paragraphs>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RA-SFN-UA Study NGS Data Analysis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RA-SFN-UA Study NGS Data Analysis Results</dc:title>
  <dc:creator>Sargsyan, Davit [JRDUS]</dc:creator>
  <cp:lastModifiedBy>Sargsyan, Davit [JRDUS]</cp:lastModifiedBy>
  <cp:revision>2</cp:revision>
  <dcterms:created xsi:type="dcterms:W3CDTF">2018-10-11T17:57:24Z</dcterms:created>
  <dcterms:modified xsi:type="dcterms:W3CDTF">2018-10-30T16:08:17Z</dcterms:modified>
</cp:coreProperties>
</file>

<file path=docProps/thumbnail.jpeg>
</file>